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75" r:id="rId6"/>
    <p:sldId id="265" r:id="rId7"/>
    <p:sldId id="273" r:id="rId8"/>
    <p:sldId id="270" r:id="rId9"/>
    <p:sldId id="266" r:id="rId10"/>
    <p:sldId id="276" r:id="rId11"/>
    <p:sldId id="267" r:id="rId12"/>
    <p:sldId id="271" r:id="rId13"/>
    <p:sldId id="274" r:id="rId14"/>
    <p:sldId id="277" r:id="rId15"/>
    <p:sldId id="268" r:id="rId1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AD8-3026-4F71-9CD1-2BD7EF1CD9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52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DBE5-1BFD-4A70-A178-ECA90D895C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0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EAC6-82B6-41D9-95AD-674B2EA891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18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94B9-9075-45E6-B197-25BE08CDDD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19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189-BE4F-448E-B24F-7D54678FA3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56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20A5-2415-4F8E-8903-B9191A7AEB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685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1D18-FD57-4AAF-828A-EF4F6CE778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394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CC81-E816-4CD5-B012-F89544CEF7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289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7DE9-FCB8-471D-AD2A-41B04020F4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419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EC31-EF4A-4CFD-A104-2787C1CEEC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158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76E0E-8D0B-43FE-A59B-C428CF5BE49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37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AD09-CAFB-41E7-AA23-98C1120F0C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2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371장 구주여 광풍이 일어(통419)</dc:title>
  <dc:creator>김창운</dc:creator>
  <cp:lastModifiedBy>seongdae</cp:lastModifiedBy>
  <cp:revision>32</cp:revision>
  <dcterms:created xsi:type="dcterms:W3CDTF">2012-08-30T03:18:24Z</dcterms:created>
  <dcterms:modified xsi:type="dcterms:W3CDTF">2020-05-01T07:23:39Z</dcterms:modified>
</cp:coreProperties>
</file>