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5" r:id="rId5"/>
    <p:sldId id="270" r:id="rId6"/>
    <p:sldId id="267" r:id="rId7"/>
    <p:sldId id="271" r:id="rId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A157-B7A1-4C5A-B0A9-ABF7EFB0DE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ACC7-E991-4FE3-8974-7DB2E19081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7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9B-5210-4342-85C1-69AB2B642D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65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5B0-C39B-4E72-AF4B-D5AACF8CFD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2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DC3D-7A75-4099-80DD-9B20958426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18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FCE-3007-4A89-92F1-11240B5680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13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208-6CAA-45A9-AB7A-03857FC42F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3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683D-5805-4345-9BA1-4BF63DE2F7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53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7830-B4EA-415E-A059-DE2EDD91D0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79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DCAD-911F-40FB-BEB0-AD272E78D7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2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F6A6-49C7-40D4-A909-5EFCF17942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0207-85AD-46C5-8618-36A28FC076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3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372장 그 누가 나의 괴롬 알며(통420)</dc:title>
  <dc:creator>김창운</dc:creator>
  <cp:lastModifiedBy>seongdae</cp:lastModifiedBy>
  <cp:revision>32</cp:revision>
  <dcterms:created xsi:type="dcterms:W3CDTF">2012-08-30T03:18:24Z</dcterms:created>
  <dcterms:modified xsi:type="dcterms:W3CDTF">2020-05-01T07:23:41Z</dcterms:modified>
</cp:coreProperties>
</file>