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AEBF7-F483-4361-8103-A714DD9766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9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9124E-0384-4782-BC29-B955A9A1AA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7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199FC-EA12-42E8-9B8A-CB48A88BC4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8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A5339-E7AC-48EC-B5B8-DF55E9D476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4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A070F-2E90-4A18-8E57-1C872E5F32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CA79A-E52D-4690-9729-D11DA47F77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0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6917F-D13D-4CBF-A31E-761E07F38D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41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A7306-52AB-4D88-9FFD-47F9D5A789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63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51C4B-23B9-404E-945D-CF61A3674A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0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1D35-5D4B-499F-A0E0-7AB1CF02AF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7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75CDD-EE0C-4A63-ADA6-2CC9326E28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3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0BC4826-646F-47D1-8635-846F0C6051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374장 나의 믿음 약할 때(통423)</dc:title>
  <dc:creator>김창운</dc:creator>
  <cp:lastModifiedBy>seongdae</cp:lastModifiedBy>
  <cp:revision>26</cp:revision>
  <dcterms:created xsi:type="dcterms:W3CDTF">2012-08-30T03:18:24Z</dcterms:created>
  <dcterms:modified xsi:type="dcterms:W3CDTF">2020-05-01T07:23:45Z</dcterms:modified>
</cp:coreProperties>
</file>