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ED4E9-1C11-4053-9016-5B16E29324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630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3FC92-1488-491C-88FD-3D0CBBC96A3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51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45057-5CEB-4B9B-8B24-821E7059A3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30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63A18-F7DA-4E1D-B729-961C40AB31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097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AD6C0-46DD-4EA4-864E-F4B5DBCAE7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887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2B82C-56EA-403C-B96E-F7EDD4F659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941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1C263-0047-4423-9BD7-8014AC6454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51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8F52C-81F4-4F90-AE86-3B5D93F4FF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6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3F5B9-62B9-4FFF-B843-26E3E5D958E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69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DB2EF-70C4-4443-BE23-44F3CD5EC9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4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F3FC5-FBD8-4FB8-A547-2DD286AB8B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66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E9782A37-8FBD-44A3-8EA7-45ADE1A606A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377장 전능하신 주하나님(통451)</dc:title>
  <dc:creator>김창운</dc:creator>
  <cp:lastModifiedBy>seongdae</cp:lastModifiedBy>
  <cp:revision>30</cp:revision>
  <dcterms:created xsi:type="dcterms:W3CDTF">2012-08-30T03:18:24Z</dcterms:created>
  <dcterms:modified xsi:type="dcterms:W3CDTF">2020-05-01T07:23:52Z</dcterms:modified>
</cp:coreProperties>
</file>