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74-1B9B-4F25-B73F-83C3C56701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4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551-0393-4DBB-B54A-D56D0B32E2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77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C7B-FD70-4FB2-BAD3-00A371A2DA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0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5AA8-D989-4F5D-A297-D5F1266BFD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96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F11A-4FDA-4C3B-8B77-E468616C6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72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21A-A101-40EE-A5AE-D089B384C4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6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F001-6B7A-4C1B-9D4B-B52A133981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85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7171-90F5-4DA9-8C2B-21DBB145EF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CD79-D097-45C9-B679-E06ACCF9E3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5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88D-B663-410D-870F-147E83572F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66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228A-9479-4978-9597-75B4621FA6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8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4DE4-9ED8-4D8E-AE04-3BA985D228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05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380장 나의 생명 되신 주(통424)</dc:title>
  <dc:creator>김창운</dc:creator>
  <cp:lastModifiedBy>seongdae</cp:lastModifiedBy>
  <cp:revision>30</cp:revision>
  <dcterms:created xsi:type="dcterms:W3CDTF">2012-08-30T03:18:24Z</dcterms:created>
  <dcterms:modified xsi:type="dcterms:W3CDTF">2020-05-01T07:23:58Z</dcterms:modified>
</cp:coreProperties>
</file>