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7" r:id="rId4"/>
    <p:sldId id="265" r:id="rId5"/>
    <p:sldId id="266" r:id="rId6"/>
    <p:sldId id="276" r:id="rId7"/>
    <p:sldId id="267" r:id="rId8"/>
    <p:sldId id="268" r:id="rId9"/>
    <p:sldId id="275" r:id="rId10"/>
    <p:sldId id="269" r:id="rId11"/>
    <p:sldId id="270" r:id="rId12"/>
    <p:sldId id="274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1C38-91F6-4D99-B593-A84FB56B8F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1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52E0-B9A2-43C9-B484-0D42DC1FD2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7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A9D-CF2E-47CF-8A3D-E9B623CF7F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2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5BB7-DC59-4A1D-84B7-8DE347DEEB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9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23FF-62A2-4B45-BD07-8E72A45DB6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20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D06F-33E5-4680-9BEB-F03053E6C6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26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2967-068C-4858-AFED-D039074EE3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9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A0CD-0D4E-4462-B88C-73DA47F114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5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85A1-BB7F-408A-8C7B-B806A84769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04B1-2F69-4C8B-BED7-1D62B4EBE4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50A3-F67F-41AB-AC7B-A6A2729945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2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5B30-EA1B-4504-AE78-06F76C804A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51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381장 나 캄캄한 밤 죄의 길에(통425)</dc:title>
  <dc:creator>김창운</dc:creator>
  <cp:lastModifiedBy>seongdae</cp:lastModifiedBy>
  <cp:revision>25</cp:revision>
  <dcterms:created xsi:type="dcterms:W3CDTF">2012-08-30T03:18:24Z</dcterms:created>
  <dcterms:modified xsi:type="dcterms:W3CDTF">2020-05-01T07:24:01Z</dcterms:modified>
</cp:coreProperties>
</file>