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E26E-BB01-40BE-BF0B-AA0025B7DD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611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A4CB0-B113-4FCB-A222-3DF03BCACA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938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B911B-B0AC-4730-B0AD-3792F55814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71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0E08-8240-4AD2-AB98-0B80E9CCDC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164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375-E2C8-4462-9120-905545D4BC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85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AFD7-0D16-464D-A4E6-40585746C0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66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B4D9-CD80-47D3-8DE4-2D52D0590C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9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F033C-C86B-46CE-AA1A-9971CC08D8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45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8108-22F6-4956-8D65-D2F44BAE58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66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566B-C18E-4CD8-A1A0-16D6B0E081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542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A12E-5352-4C8B-A3FE-86EFB3DBE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9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D8F6-CFFF-43E5-BB01-571F04E9EE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84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382장 너근심 걱정 말아라(통432)</dc:title>
  <dc:creator>김창운</dc:creator>
  <cp:lastModifiedBy>seongdae</cp:lastModifiedBy>
  <cp:revision>26</cp:revision>
  <dcterms:created xsi:type="dcterms:W3CDTF">2012-08-30T03:18:24Z</dcterms:created>
  <dcterms:modified xsi:type="dcterms:W3CDTF">2020-05-01T07:24:03Z</dcterms:modified>
</cp:coreProperties>
</file>