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EED5-2957-43D3-9B7D-C8ED3CA7C7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0FD0-B025-4684-9B64-549B387EE5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9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ABB4-9B01-4E43-A237-D01B665A17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6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19E7-D11F-4119-90E4-C9C3FE99BD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4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BB6F-1087-4EA0-882E-29F49C7C59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2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35CF-883B-4318-886C-9E016F38D3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AF56-2F6A-41B6-9983-267FBAD631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4518-6BA2-41F1-B2D4-C6428AB02B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748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97A-4122-4E41-864E-F5BB188F5F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9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AEAA-6BBB-4A35-8EBB-FFA88EE654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1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59A4-11C5-408C-9F9F-599C3B6356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656C-E49F-411E-AB44-E970D54239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3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384장 나의 갈 길 다 가도록(통434)</dc:title>
  <dc:creator>김창운</dc:creator>
  <cp:lastModifiedBy>seongdae</cp:lastModifiedBy>
  <cp:revision>32</cp:revision>
  <dcterms:created xsi:type="dcterms:W3CDTF">2012-08-30T03:18:24Z</dcterms:created>
  <dcterms:modified xsi:type="dcterms:W3CDTF">2020-05-01T07:24:07Z</dcterms:modified>
</cp:coreProperties>
</file>