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0" r:id="rId3"/>
    <p:sldId id="265" r:id="rId4"/>
    <p:sldId id="271" r:id="rId5"/>
    <p:sldId id="267" r:id="rId6"/>
    <p:sldId id="272" r:id="rId7"/>
    <p:sldId id="269" r:id="rId8"/>
    <p:sldId id="273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C059-20F6-4FCF-9524-12E5DACF06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994C-EE3F-4348-9052-50F041CEF7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1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A8-2E7C-4D88-9457-800C3FF848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5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5B4-3085-43A6-B6A0-F1269C9D96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9F7-9545-408E-9A76-08287D0F2B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4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3C0-02E4-42CF-A349-CEC3E3EE3E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48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6459-C072-4879-8CB9-191B3C449A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77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A599-F04F-43ED-8CB8-05C1244DB0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9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48A-E20F-419A-9404-F79E089DBD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07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5FF4-2B5A-4796-8ABA-020CF14F2B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3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0446-62B9-42A5-A49E-11FADB5389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45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9D9B-2C2B-4DBB-9799-C11BAC1F0F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5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385장 못박혀 죽으신(통435)</dc:title>
  <dc:creator>김창운</dc:creator>
  <cp:lastModifiedBy>seongdae</cp:lastModifiedBy>
  <cp:revision>27</cp:revision>
  <dcterms:created xsi:type="dcterms:W3CDTF">2012-08-30T03:18:24Z</dcterms:created>
  <dcterms:modified xsi:type="dcterms:W3CDTF">2020-05-01T07:24:10Z</dcterms:modified>
</cp:coreProperties>
</file>