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FE9-976E-4945-A77B-8D5E694186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46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5C9D-3CD7-4870-8229-2D92690C12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1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67CD-DE0C-4AD4-AF43-840161605F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41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227F-ADD3-4868-BA9C-42D9BD8599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5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E0CC-FBE8-4B79-8E4D-3C74C8F1FD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1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9718-C577-41DA-B2B9-2E794A56F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2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60E-6997-4BE1-978E-246115704C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3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D85C-41A9-4E7B-9C4F-616FAF9428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4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0D8-CF40-45FC-A2B9-8FBFFC9DDF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35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04EE-45BC-4172-B03E-BB6E52DB65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1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0D77-D247-4174-B723-E05435CE59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90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5FE9-C4A6-46B0-BE11-48115B1843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0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388장 비바람이 칠 때와(통441)</dc:title>
  <dc:creator>김창운</dc:creator>
  <cp:lastModifiedBy>seongdae</cp:lastModifiedBy>
  <cp:revision>26</cp:revision>
  <dcterms:created xsi:type="dcterms:W3CDTF">2012-08-30T03:18:24Z</dcterms:created>
  <dcterms:modified xsi:type="dcterms:W3CDTF">2020-05-01T07:24:16Z</dcterms:modified>
</cp:coreProperties>
</file>