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C2EE-B369-45D8-BCA5-F75028FBA5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610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1056-CD06-467F-B234-CC00F2F104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713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BA1B7-C889-4E19-BB52-29E259DD8B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537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AA3C-A253-4F98-8A30-EFDD415E52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790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D625-4027-4846-BEF6-379FB8C18B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434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DD3C-95B1-4E54-8B6C-DC39F9D480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185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C855-5598-457D-A0F7-8DE4B3F6990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344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FD3C-2289-4817-A2A9-C93F459289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968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A169-0307-4918-9675-62ADE474FC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127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9489-B737-4D4D-956E-568013B8B2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701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29E3-6167-4987-9CB0-36E936FF72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694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4878-D630-496C-807B-089B5F0FCA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132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390장 예수가 거느리시니(통444)</dc:title>
  <dc:creator>김창운</dc:creator>
  <cp:lastModifiedBy>seongdae</cp:lastModifiedBy>
  <cp:revision>26</cp:revision>
  <dcterms:created xsi:type="dcterms:W3CDTF">2012-08-30T03:18:24Z</dcterms:created>
  <dcterms:modified xsi:type="dcterms:W3CDTF">2020-05-01T07:24:21Z</dcterms:modified>
</cp:coreProperties>
</file>