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6D3D-3AAF-4B5C-A1AE-E823C582EA1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68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9EAA8-99B6-4144-B08D-76B6C6CBFA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203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3405-1AE4-47F7-9412-3757243D9A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385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8773F-8D41-4C94-A810-C3EFC4F6EF5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1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D85D8-5957-49C4-A717-36054B9128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0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8232-DB55-46A1-8A54-C86B3BA4B1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93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0F8B5-935D-4734-99D2-B0FE62124DC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124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5EF77-1EFA-4ACB-BCAB-CA056486CCA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606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30A35-D9A8-4709-BFE4-9967029633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59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3032F-D289-4EB0-8084-3E4152C1E1C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069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04144-FB43-41A1-A1D2-2FCB060E6F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207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F97F-8C7E-4E77-AD7B-C550960BF2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626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392장 주여어린사슴이</dc:title>
  <dc:creator>김창운</dc:creator>
  <cp:lastModifiedBy>seongdae</cp:lastModifiedBy>
  <cp:revision>26</cp:revision>
  <dcterms:created xsi:type="dcterms:W3CDTF">2012-08-30T03:18:24Z</dcterms:created>
  <dcterms:modified xsi:type="dcterms:W3CDTF">2020-05-01T07:24:26Z</dcterms:modified>
</cp:coreProperties>
</file>