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FE7E-1718-4633-8710-496BAF82BD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95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FA9F-8C77-416F-AD55-FBC9A71E87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44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AD79-BF3D-4047-AD1E-7DBBC043EE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92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AE93-5D32-49AC-8D01-E68E14523B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85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500-F465-43FE-9E0B-2EEEDA657D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7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BF42-9476-4DF9-9CC2-303D6F0217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8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5353-7FC3-41E0-8544-FDF3E823FA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47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1002-0B88-4717-ADFB-C030003F82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35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84E-F205-4877-87B6-AFE864023C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93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ECF5-8FF5-41EA-947F-9F1BBF48CF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00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DBD5-C327-4561-9D76-DD4FC989E4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834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8CA2-D92A-4A2C-A725-2B7516924B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6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393장 오 신실하신 주(통447)</dc:title>
  <dc:creator>김창운</dc:creator>
  <cp:lastModifiedBy>seongdae</cp:lastModifiedBy>
  <cp:revision>32</cp:revision>
  <dcterms:created xsi:type="dcterms:W3CDTF">2012-08-30T03:18:24Z</dcterms:created>
  <dcterms:modified xsi:type="dcterms:W3CDTF">2020-05-01T07:24:28Z</dcterms:modified>
</cp:coreProperties>
</file>