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E004-5104-470D-9983-0D00A9048D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296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F6DD-D216-40B6-A399-03830668D6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87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5453-F5B6-4797-8E38-17AD28F625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259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E32F-D692-4EDB-97AD-56B87D7034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25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A15-985E-4B7A-929D-8C851DDA12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3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028E-3E1C-4F4D-9ED9-0B189A3C94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E837-8031-46B2-B9F8-0D65F13754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8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975E-FFE8-45BB-90CB-6DF9DF3412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28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9B9-1A66-4A23-B59E-9E4576951D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379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862-53D9-4644-A953-8E5541E0C5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505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3E-3C9B-4026-B6FF-034646FAED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AFA5-598A-4EE9-A0DC-0E75D982A3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83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397장 주 사랑 안에 살면(통454)</dc:title>
  <dc:creator>김창운</dc:creator>
  <cp:lastModifiedBy>seongdae</cp:lastModifiedBy>
  <cp:revision>30</cp:revision>
  <dcterms:created xsi:type="dcterms:W3CDTF">2012-08-30T03:18:24Z</dcterms:created>
  <dcterms:modified xsi:type="dcterms:W3CDTF">2020-05-01T07:24:37Z</dcterms:modified>
</cp:coreProperties>
</file>