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0E01-DE6F-4F05-9F0F-B58F9DA392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020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2434-187C-4F74-A72C-68FC379607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510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27D6-AF01-4D57-A5AC-66D81B79CD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21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836A-3EC0-484C-9B2C-AC111A22B5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34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5D87-AD36-4B2A-88D6-9831D0FC18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92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B3FE-5185-4CBC-A467-C85C18D3FC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76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C6E7-396E-49F5-ACFA-C31A91946B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85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1446-FE0F-4D89-AC13-EB83AD71C6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486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7D5C-04E2-4E25-9396-9286242A84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260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6C78-B608-4704-B530-6AAD6F060C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43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AFAA-32EA-467F-B809-792D21E96A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527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0C49F-87EF-4046-B1CB-0F7958DDA0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08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400장 험한 시험 물속에서(통463)</dc:title>
  <dc:creator>김창운</dc:creator>
  <cp:lastModifiedBy>seongdae</cp:lastModifiedBy>
  <cp:revision>30</cp:revision>
  <dcterms:created xsi:type="dcterms:W3CDTF">2012-08-30T03:18:24Z</dcterms:created>
  <dcterms:modified xsi:type="dcterms:W3CDTF">2020-05-01T07:24:44Z</dcterms:modified>
</cp:coreProperties>
</file>