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54B2-B939-40B9-AF0D-4232F25C56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766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02E50-7386-41B8-B6F9-23C2101DD7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513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C6C9-65FD-4737-9A8F-11C6110DCC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12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820ED-9125-4369-9261-A03A5C5D41F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165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87DAE-D9DD-48ED-9C7D-F447A0B698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54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B06C-0AC2-4776-ADF5-81B6C826D5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763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317F-A363-4C04-BD3A-BE36F5FD6C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258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E1BD-7021-4253-A86E-16344AE0D0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970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702B-10DD-4E89-AEAE-9143B3A6FD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549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CE35-CF9E-4931-99E4-35DC62FB13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584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959D-9013-44DA-B0E3-82AFEB80B1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322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B315-0EC6-40AF-91E6-E977D583584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195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403장 영원하신 주님의</dc:title>
  <dc:creator>김창운</dc:creator>
  <cp:lastModifiedBy>seongdae</cp:lastModifiedBy>
  <cp:revision>26</cp:revision>
  <dcterms:created xsi:type="dcterms:W3CDTF">2012-08-30T03:18:24Z</dcterms:created>
  <dcterms:modified xsi:type="dcterms:W3CDTF">2020-05-01T07:24:51Z</dcterms:modified>
</cp:coreProperties>
</file>