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7C87-E3B9-4C8D-8FB4-1E177F0133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987D-AFF6-4320-BA47-EA1ED1DECE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0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7FF2-91C2-4E8B-BB5B-06FDF01E2A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5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1A5F-DF7A-4BF7-AF48-CA375E68D7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59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8E33-628A-4FAE-A9AA-3A28EAE60A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9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11C3-3168-4AFF-92C4-39265D620A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45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5D39-5E66-41AD-847D-9CFB7EE446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30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BB95-02BA-4E16-976A-94639CAC48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AA-4881-43EF-99A2-E0D6A1D1AE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35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6F3D-B6E0-4477-9EAE-F2446C22DE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72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2F70-48F4-4413-8A3D-CF7D71B33B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30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D87B-48EE-45CA-AA32-9D12482743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3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404장 바다에 놀이일때에(통477)</dc:title>
  <dc:creator>김창운</dc:creator>
  <cp:lastModifiedBy>seongdae</cp:lastModifiedBy>
  <cp:revision>27</cp:revision>
  <dcterms:created xsi:type="dcterms:W3CDTF">2012-08-30T03:18:24Z</dcterms:created>
  <dcterms:modified xsi:type="dcterms:W3CDTF">2020-05-01T07:24:52Z</dcterms:modified>
</cp:coreProperties>
</file>