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BF60-2B1F-4729-89B2-05AE90733D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C9C9-5A84-49A3-B3F7-56789B0331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17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23E6-62D0-474A-8D19-6AB1170015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8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4729-FCA4-436E-A268-B5CF1E85F7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94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DC3E-549B-49FC-B82B-38976F19AB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4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3F61-52A5-4F33-9587-58FFEDEEAC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23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5ED2-4FE4-4C1F-9CB1-FCE6042016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3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4A10-55C8-4655-8BCC-0E68780F06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83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3257-FE5F-4450-86DD-7E43E7F0DD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1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09FE-ECCB-4652-AD07-A9F1BC507C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0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ABD4-C66C-4207-A1A3-253185C29B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516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2E0D-B701-4063-B75F-14BB337169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9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407장 구주와 함께 나 죽었으니(통465)</dc:title>
  <dc:creator>김창운</dc:creator>
  <cp:lastModifiedBy>seongdae</cp:lastModifiedBy>
  <cp:revision>32</cp:revision>
  <dcterms:created xsi:type="dcterms:W3CDTF">2012-08-30T03:18:24Z</dcterms:created>
  <dcterms:modified xsi:type="dcterms:W3CDTF">2020-05-01T07:25:00Z</dcterms:modified>
</cp:coreProperties>
</file>