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ADEC-F6A3-4E6A-94AF-1906D37143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9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2737-ED30-4FB6-B39F-B776532A73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0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04CB-ECFC-402C-88A0-D7F1372A7E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55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56966-4806-432E-9B24-9D0DE963F3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96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9308-65EA-4F9D-872E-5AF6C06B4E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12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FF77-8B8A-4E78-B501-1CF5AF21AE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22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0258-5808-490F-AFB7-6753857779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736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97A5-215A-4700-B366-1386E1B1787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52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C1B1-2311-46D6-B35F-38399864B2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15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9FD-F910-40C0-B1AF-AEF60AFCFB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51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9D51-9222-4444-91B2-619535C085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87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DB3F-DE5D-4A5D-A628-302B1C2E47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786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408장 나 어느 곳에 있든지(통466)</dc:title>
  <dc:creator>김창운</dc:creator>
  <cp:lastModifiedBy>seongdae</cp:lastModifiedBy>
  <cp:revision>26</cp:revision>
  <dcterms:created xsi:type="dcterms:W3CDTF">2012-08-30T03:18:24Z</dcterms:created>
  <dcterms:modified xsi:type="dcterms:W3CDTF">2020-05-01T07:25:03Z</dcterms:modified>
</cp:coreProperties>
</file>