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7081-9C1E-4C4E-AF68-09056B0BDD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63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80EA-E9BC-48E2-97CB-A322D10066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17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D074-B698-43C1-A68C-871E0975A6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50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9EB4-0A52-4D95-B356-E371B9C3FF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58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236AA-63EF-4306-94E1-76AA3E1567F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63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3448-32FD-4ADC-88FB-7D0BAA4EAC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677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B0BC-BBA0-4BFD-BF4E-6DB0303E19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2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0D55D-7E08-4DD6-BE8E-350E519B90F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55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05F6-BFDE-466C-BCD9-B5EC1B4B50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88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5F4F-B397-4023-B9BB-5484772D9E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3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20C6-7A7B-49ED-9E40-2BC5128CA8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884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A529-8263-42F8-81F7-E064A89BDF7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96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409장 나의 기쁨은 사랑의 주님께</dc:title>
  <dc:creator>김창운</dc:creator>
  <cp:lastModifiedBy>seongdae</cp:lastModifiedBy>
  <cp:revision>30</cp:revision>
  <dcterms:created xsi:type="dcterms:W3CDTF">2012-08-30T03:18:24Z</dcterms:created>
  <dcterms:modified xsi:type="dcterms:W3CDTF">2020-05-01T07:25:05Z</dcterms:modified>
</cp:coreProperties>
</file>