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6FD0-655D-4953-8E55-FBB18E012D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30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071D-80DE-4024-92EA-3A8AE21D27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96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0AC4-9367-4810-9307-0FD9CB7032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14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60E6-C525-40CD-A902-EC3376228E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0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36D-526B-4510-A36E-88F4DDFDEC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059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62AE-F671-4657-92D5-706D0B7B98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82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CEF2-F9D0-430D-B150-96C98F8246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9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BAFA-85A4-4AD6-94F8-1CEF965A74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83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545F-8D6B-4F19-9481-3807381EDC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41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F5B0-F05D-42C6-814A-2343493587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73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35-A757-48E7-9E4B-519556C03B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2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48FC-4410-4ADF-A88B-CA9A159623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34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410장 내 맘에 한 노래 있어(통468)</dc:title>
  <dc:creator>김창운</dc:creator>
  <cp:lastModifiedBy>seongdae</cp:lastModifiedBy>
  <cp:revision>26</cp:revision>
  <dcterms:created xsi:type="dcterms:W3CDTF">2012-08-30T03:18:24Z</dcterms:created>
  <dcterms:modified xsi:type="dcterms:W3CDTF">2020-05-01T07:25:07Z</dcterms:modified>
</cp:coreProperties>
</file>