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74" r:id="rId5"/>
    <p:sldId id="265" r:id="rId6"/>
    <p:sldId id="266" r:id="rId7"/>
    <p:sldId id="270" r:id="rId8"/>
    <p:sldId id="273" r:id="rId9"/>
    <p:sldId id="267" r:id="rId10"/>
    <p:sldId id="268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A7E2-AAAB-4911-BC3C-A048E7DFBE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8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A687-87E8-40B3-BB83-A3266D6631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B50E-3C84-47B8-B62F-03E033F70B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96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57-D3FF-40AD-BA8A-5A0A04D717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24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8F57-D448-46E7-A8A9-E9756A7B09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6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02BC-1321-4062-B3B8-166A3B294E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147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50AF-D42F-4FC6-A9F2-FE8F009B3E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13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E17-81C3-4D42-B0B1-7855E68BEE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0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1211-47E7-4409-93FD-51778BF13C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2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BB02-2C7A-40BF-BAA4-D99EF65316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67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BC5E-7F1D-4948-B3DF-E9B5960A7E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601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EA12-97CA-4219-9415-125F800289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67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411장 아 내 맘속에(통473)</dc:title>
  <dc:creator>김창운</dc:creator>
  <cp:lastModifiedBy>seongdae</cp:lastModifiedBy>
  <cp:revision>30</cp:revision>
  <dcterms:created xsi:type="dcterms:W3CDTF">2012-08-30T03:18:24Z</dcterms:created>
  <dcterms:modified xsi:type="dcterms:W3CDTF">2020-05-01T07:25:10Z</dcterms:modified>
</cp:coreProperties>
</file>