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344A-85DE-41E8-810D-89D262F4F1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93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ABA7-5492-416A-ABBA-68C7FD888A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23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BC3B2-FDA6-4649-93AB-CF93EC27A0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237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B3918-72E8-41EE-AD46-D89E027B90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560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ADAD-A923-4746-B064-C9D6084321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979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455B-F8E2-408F-A428-1642B12EA8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3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8195-4DE7-4397-A17A-47FE702CF7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422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626-C8F7-4DD5-A3EA-E6BC4DE05A2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5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643B-5687-4639-8598-89BF9B297D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99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D0DE-8D50-4638-8B96-B044859013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7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BCC3-C3D3-462B-AD3E-FD34B382E7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89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A82C-F64F-4CC7-A17F-C871B8BABC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622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412장 내 영혼의 그윽히 깊은 데서(통469)</dc:title>
  <dc:creator>김창운</dc:creator>
  <cp:lastModifiedBy>seongdae</cp:lastModifiedBy>
  <cp:revision>32</cp:revision>
  <dcterms:created xsi:type="dcterms:W3CDTF">2012-08-30T03:18:24Z</dcterms:created>
  <dcterms:modified xsi:type="dcterms:W3CDTF">2020-05-01T07:25:13Z</dcterms:modified>
</cp:coreProperties>
</file>