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EAB1-E254-4D44-A53C-B2670B1FEF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90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B228-362B-448C-BD0D-FFD9B8437E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5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71BE-C005-42D0-A1ED-123CD5A394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26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E75-5DC7-4BE2-AFAB-07308D2755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66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11A2-7F08-4FBE-8566-0D79F0BBA4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949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3E2-CEA7-4967-8C86-9FFF7F7B79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5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14A7-6C68-428C-8C46-3C41E01EE2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87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8FE2-AB9E-41DE-9D0F-4CC43319E4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42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D69E-04E8-46B0-AEA8-D140EC4FFE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952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B624-7A35-4BB7-ABAF-44E336375D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68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00FF-E2B7-4629-A3BE-A29C3456AC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14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80AB-89C9-4FBB-9E22-ADF41A4906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693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413장 내 평생에 가는 길(통470)</dc:title>
  <dc:creator>김창운</dc:creator>
  <cp:lastModifiedBy>seongdae</cp:lastModifiedBy>
  <cp:revision>30</cp:revision>
  <dcterms:created xsi:type="dcterms:W3CDTF">2012-08-30T03:18:24Z</dcterms:created>
  <dcterms:modified xsi:type="dcterms:W3CDTF">2020-05-01T07:25:15Z</dcterms:modified>
</cp:coreProperties>
</file>