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5F4E-6B71-4EF8-9DF4-6B9D57BD00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74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D046-2A19-4DD7-B90B-911AE03432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2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BE24-40E5-49F0-A576-E88C6586AD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6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87C8-14AB-40D1-8044-3C03746870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073-3BA3-4072-A6B0-D29FAC305F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1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DD85-5821-4B3D-B231-C613C9289D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82C-42F9-4C15-9D11-69FD75BEAE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10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CF63-EB1D-43B8-BDDC-37172829F3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9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6BAB-9B2E-4CE7-AAE7-294385F115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3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CFCB-AD6D-459E-A76C-89A68C8076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07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590C-8D2D-4A99-8FEA-F0769CCB16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4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B396-7B7C-4D83-ADDD-232A93000A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17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414장 이 세상은 요란하나(통475)</dc:title>
  <dc:creator>김창운</dc:creator>
  <cp:lastModifiedBy>seongdae</cp:lastModifiedBy>
  <cp:revision>28</cp:revision>
  <dcterms:created xsi:type="dcterms:W3CDTF">2012-08-30T03:18:24Z</dcterms:created>
  <dcterms:modified xsi:type="dcterms:W3CDTF">2020-05-01T07:25:17Z</dcterms:modified>
</cp:coreProperties>
</file>