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1170-36A0-44A3-A1EF-D9290492FA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54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D339-27B7-42ED-894B-2DAFB5BE2B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469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5F08-0848-4F65-8675-96112A84FC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86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5F3F-715C-4C82-9017-125A5B4568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85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D22A-4FB7-4198-A45E-EFDE51772B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23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BF2-3417-4840-805C-D36EBA8CCD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22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2874-E69E-4A43-BAC1-269576404E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36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8698-7FA8-4470-894E-1374ECB14B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037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5647-025F-4110-A915-367FBC4629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4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4665-CB64-4138-8AB7-64992AD4A9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558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430-20E8-45F6-BF34-4E3DFBB555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49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9E61-83F3-41D0-BA6B-A3E09CBD19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4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416장 너희근심걱정을</dc:title>
  <dc:creator>김창운</dc:creator>
  <cp:lastModifiedBy>seongdae</cp:lastModifiedBy>
  <cp:revision>30</cp:revision>
  <dcterms:created xsi:type="dcterms:W3CDTF">2012-08-30T03:18:24Z</dcterms:created>
  <dcterms:modified xsi:type="dcterms:W3CDTF">2020-05-01T07:25:21Z</dcterms:modified>
</cp:coreProperties>
</file>