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9" r:id="rId4"/>
    <p:sldId id="265" r:id="rId5"/>
    <p:sldId id="270" r:id="rId6"/>
    <p:sldId id="266" r:id="rId7"/>
    <p:sldId id="267" r:id="rId8"/>
    <p:sldId id="271" r:id="rId9"/>
    <p:sldId id="268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CFC5-2F21-409C-8B87-A97CFF751AF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405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7434-D9A5-4582-A1F2-81141AFD961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366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9831-CBBA-4BE9-8034-3D8357D761F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345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DA48-4ACE-45BD-80CD-5EF25BF100A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302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20F-53D2-4C2F-8AEB-E2BA39CD454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386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032E-4F88-47D0-8C39-08F560C23E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280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E5C-2F55-4EA3-AD13-5A6B5A212E0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866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52D0-93F7-4119-BB37-36472AE621C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054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AE93-53EE-415C-9EE5-E8672AD0BBA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136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18055-4503-4552-BDDC-134D23B4F10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808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32AC-7B82-4CCE-B1D7-EAA0C4ACA29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957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C4370-C165-4BBE-8125-FD6D7B29F0E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801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417장 주 예수 넓은 품에(통476)</dc:title>
  <dc:creator>김창운</dc:creator>
  <cp:lastModifiedBy>seongdae</cp:lastModifiedBy>
  <cp:revision>32</cp:revision>
  <dcterms:created xsi:type="dcterms:W3CDTF">2012-08-30T03:18:24Z</dcterms:created>
  <dcterms:modified xsi:type="dcterms:W3CDTF">2020-05-01T07:25:24Z</dcterms:modified>
</cp:coreProperties>
</file>