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5238-6025-4346-B0A9-903B2D76FF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710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487C-7EA4-44D6-9091-9D927FA5FA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78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735E-3EE7-4E75-9DBA-2AC7181F9B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753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8376B-6F36-46DF-8601-32ABCA9A4F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159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E142-6603-4307-AE3B-335A70F9FE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8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BE0A-45CF-4463-9177-31B0B52939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001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0A2B4-5C9A-4C23-8E13-41D1C2939E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911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51CA-F38B-45D9-9E5E-3741FB1FF3D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08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F2B4-57BA-4C5D-9A7B-C22A790E34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159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A6215-A65B-4FFB-BE76-01136AAA77F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575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016B-AE79-4188-B0BE-9C6B6B1318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62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B238-F7C8-4E7B-A75C-C9657E69B9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33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419장 주 날개 밑 내가 편안히 쉬네(통478)</dc:title>
  <dc:creator>김창운</dc:creator>
  <cp:lastModifiedBy>seongdae</cp:lastModifiedBy>
  <cp:revision>31</cp:revision>
  <dcterms:created xsi:type="dcterms:W3CDTF">2012-08-30T03:18:24Z</dcterms:created>
  <dcterms:modified xsi:type="dcterms:W3CDTF">2020-05-01T07:25:28Z</dcterms:modified>
</cp:coreProperties>
</file>