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6B18C-49D6-401D-ADF2-1F4E34E2A8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673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19C52-A3DA-4396-A942-F01480FC6C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6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D7ED-3693-48EF-92F5-EA7B16FC3B9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44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F7F-39A5-4EA3-B6A9-594AD60019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2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8469-C74C-4646-B4A2-04F4E668FE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46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A161A-628D-4289-A805-2B30A4093A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076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11A5-03C0-4C68-882B-4FCD191776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668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16FF-CE66-4868-9EC9-19C40ACB2F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230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4A3D-C250-479C-B818-FE1D3E3C5B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189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0E91-46EF-48DB-8426-D0DBFEB733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336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15B4-108E-4E56-96D1-BE2D495A4C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73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89CD-9003-449E-9ECC-D84C4C3FEB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938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421장 내가예수믿고서(통210)</dc:title>
  <dc:creator>김창운</dc:creator>
  <cp:lastModifiedBy>seongdae</cp:lastModifiedBy>
  <cp:revision>32</cp:revision>
  <dcterms:created xsi:type="dcterms:W3CDTF">2012-08-30T03:18:24Z</dcterms:created>
  <dcterms:modified xsi:type="dcterms:W3CDTF">2020-05-01T07:25:33Z</dcterms:modified>
</cp:coreProperties>
</file>