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BC2C-1E54-4CDE-830E-DEB7F7E5D8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7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FC3B-22F3-432D-AF6D-F8B36B55AC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04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E1CC-0D61-4CDA-BC63-D8B34C2FD2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93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FF8B-AAA0-44B5-980D-4401FD27B1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421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FD6-A4D5-488F-AAE5-41DA82A14C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13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4C8-3B3A-4260-8E02-E7EFA6EEEB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0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0A6-9C7B-4B85-9572-575B362371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60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DC98-94CD-4149-BA56-0761ADB6E5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4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A54-3302-470F-B939-5A0BA71C7D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3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EA8E-8F4E-46CE-A8F8-6F4B80787E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6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4A11-4580-4E34-8C8E-1EE030790C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3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630B-C9FB-4223-9A83-79C2550080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9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422장 거룩하게하소서</dc:title>
  <dc:creator>김창운</dc:creator>
  <cp:lastModifiedBy>seongdae</cp:lastModifiedBy>
  <cp:revision>30</cp:revision>
  <dcterms:created xsi:type="dcterms:W3CDTF">2012-08-30T03:18:24Z</dcterms:created>
  <dcterms:modified xsi:type="dcterms:W3CDTF">2020-05-01T07:25:35Z</dcterms:modified>
</cp:coreProperties>
</file>