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72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F9ED-4B7E-4848-BCA4-FD3ACCB8C9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98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70C6-722E-4A1B-87F8-68479BED53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049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3A5-AFD8-43B9-A518-8A7BFBDC9E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534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EE50-1EB3-45CB-99C3-54B980CDA0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374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6758-25EC-4E68-85F7-F2B7E7A1A3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68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2F96-B0B8-44F4-9C96-D536F6DD09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67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FAA9-88ED-4DC8-B42A-DFA2EA5D0B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328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F6D9-611D-41B5-975D-0ECE5C6F47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43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4F57-5283-4D7E-A8A5-14F309BDF4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989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414E-BA36-4882-A3DE-7681DAD4D4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699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9B6C-E275-446D-88AF-243C6431DC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798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68F9-8CF1-4F24-96BC-40C067F3B3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664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426장 이 죄인을 완전케 하옵시고(통215)</dc:title>
  <dc:creator>김창운</dc:creator>
  <cp:lastModifiedBy>seongdae</cp:lastModifiedBy>
  <cp:revision>32</cp:revision>
  <dcterms:created xsi:type="dcterms:W3CDTF">2012-08-30T03:18:24Z</dcterms:created>
  <dcterms:modified xsi:type="dcterms:W3CDTF">2020-05-01T07:25:44Z</dcterms:modified>
</cp:coreProperties>
</file>