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B138-D818-4260-9AFB-4351720869B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193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F371-0C5B-4C47-BDF1-A19A8DB337B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357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8174-AB84-4B74-8417-E8CED6AC1DE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876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6DB6-4E7B-4AFF-A1C4-AF15CEB39AF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476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62AB-B0DD-46D6-AF64-0D04C4DE41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765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DA2D-0A12-4C50-B838-4EFBC5529BB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497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BAAF-930A-4F39-B30E-4D239757F68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000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CC9C-619B-4794-AF6F-4B02C671691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289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4BB3-0E13-4445-B9B8-BA739A52CC7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874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150-2A0A-4C30-80B8-D412AEBE54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847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3408-32B1-467A-BFD8-76C9AD988BF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620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0C311-E3F4-41DD-BB37-C4728ED2AB6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9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431장 주 안에 기 쁨 있네</dc:title>
  <dc:creator>김창운</dc:creator>
  <cp:lastModifiedBy>seongdae</cp:lastModifiedBy>
  <cp:revision>30</cp:revision>
  <dcterms:created xsi:type="dcterms:W3CDTF">2012-08-30T03:18:24Z</dcterms:created>
  <dcterms:modified xsi:type="dcterms:W3CDTF">2020-05-01T07:25:56Z</dcterms:modified>
</cp:coreProperties>
</file>