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2" r:id="rId4"/>
    <p:sldId id="269" r:id="rId5"/>
    <p:sldId id="265" r:id="rId6"/>
    <p:sldId id="273" r:id="rId7"/>
    <p:sldId id="270" r:id="rId8"/>
    <p:sldId id="266" r:id="rId9"/>
    <p:sldId id="267" r:id="rId10"/>
    <p:sldId id="271" r:id="rId11"/>
    <p:sldId id="274" r:id="rId12"/>
    <p:sldId id="268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9DB67-89AE-41B8-B117-536794F9A1F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861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7D66-E3F3-4C9B-959B-2F9A6EE6794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390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64C0-5CDF-4352-A8D2-5C92AFED9B7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709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E7F6-D7F5-431C-82D7-34158E34F12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67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DE7B-3886-4858-8CB7-C7B49C866E8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268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281F-6059-4C35-AC18-EDEED3559C9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504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1998-184A-4CD4-8584-2251DF3FC92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448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9FC7C-6DF4-48CD-8254-844AE2FB3CD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2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6178-65E1-47B5-B4A1-765D19EE7EF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036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68790-8D60-40F5-A6A2-41DCE22BE88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034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362D-C4DF-44EF-97EC-C1B54F4CCB6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01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D315D-82FF-4835-9F28-061F269F283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318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432장 큰 물결이 설레는 어둔 바다(통462)</dc:title>
  <dc:creator>김창운</dc:creator>
  <cp:lastModifiedBy>seongdae</cp:lastModifiedBy>
  <cp:revision>32</cp:revision>
  <dcterms:created xsi:type="dcterms:W3CDTF">2012-08-30T03:18:24Z</dcterms:created>
  <dcterms:modified xsi:type="dcterms:W3CDTF">2020-05-01T07:25:59Z</dcterms:modified>
</cp:coreProperties>
</file>