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88E2-C5ED-4C6E-B21A-6ACF3E781B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1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DDA2-A884-410E-9959-BBEB1B8A74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2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CA88-C84C-4ABA-9D28-7B43D80748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2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3C40-232F-4F5C-9384-34F8D34DB2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2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3FB3-2F55-450B-A384-C232EFD60F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32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BC-177B-48A3-9FAF-E708C1E666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03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3E2A-039C-4140-8D43-1E2208E1F4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2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ADE4-35B2-4215-B2B4-58819C4C89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E9F-7E7D-4FF1-B29B-FFD2556789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8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9E86-E7FF-40AA-81D0-F324C6633B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7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D323-50C7-4A8C-B32F-96CE89E692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7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E68B-3A7E-44A1-8FCB-59E8F36D3E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49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437장 하늘보좌떠나서</dc:title>
  <dc:creator>김창운</dc:creator>
  <cp:lastModifiedBy>seongdae</cp:lastModifiedBy>
  <cp:revision>26</cp:revision>
  <dcterms:created xsi:type="dcterms:W3CDTF">2012-08-30T03:18:24Z</dcterms:created>
  <dcterms:modified xsi:type="dcterms:W3CDTF">2020-05-01T07:26:10Z</dcterms:modified>
</cp:coreProperties>
</file>