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8BD0-36A7-45C0-B0AD-3905D9CE2C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C0A0-FADA-49C1-A293-C15C1CB0C2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936-FEBA-43AE-A20C-F38B7D3FF6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D00D-8996-4890-950B-14249A9929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17E1-4C3F-4231-BBF4-9EB09BAF82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1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4B34-DEC1-4672-865B-E63C84568D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4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1CC1-BD8C-4AC7-A2FA-3376ACEB5A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16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9C7C-81B8-4AC8-8EA1-A4A54EE515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87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255-3CDA-48C8-9CF1-37412D0D5F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16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9B86-7F20-4C31-B1F3-61B878B053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9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9FD1-6409-4BA4-AA58-C6C156C534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3510-6EF5-4E53-BE1F-2ACACD9785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6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438장 내 영혼이 은총 입어(통495)</dc:title>
  <dc:creator>김창운</dc:creator>
  <cp:lastModifiedBy>seongdae</cp:lastModifiedBy>
  <cp:revision>30</cp:revision>
  <dcterms:created xsi:type="dcterms:W3CDTF">2012-08-30T03:18:24Z</dcterms:created>
  <dcterms:modified xsi:type="dcterms:W3CDTF">2020-05-01T07:26:13Z</dcterms:modified>
</cp:coreProperties>
</file>