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630B-A237-4261-9C96-673A7A8890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76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0B2F-41C3-48B1-8654-337730665A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136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9B08-D8F6-4BC5-B843-419A6F8DA3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483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04B9-2F13-4D91-9BCF-DB2FA1FE0B7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838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8859-E382-4D4E-B70F-1AD9C26213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620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8DBC-10C0-4D78-B973-E40C0BC9CB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EC71-B93C-4FF0-8493-8386342074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998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E515-7B01-4AD9-BBB8-46086F3ED2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427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1E6D-D43D-42A0-B939-EED4953563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598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E05-3850-42F1-A10D-9E1AE0E9C1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510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309-0CD7-4F9E-A272-F8FDFB11052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106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75EAA-371B-49A8-9D75-C23D3C74D2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513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440장 어디든지 예수 나를 이끌면(통497)</dc:title>
  <dc:creator>김창운</dc:creator>
  <cp:lastModifiedBy>seongdae</cp:lastModifiedBy>
  <cp:revision>32</cp:revision>
  <dcterms:created xsi:type="dcterms:W3CDTF">2012-08-30T03:18:24Z</dcterms:created>
  <dcterms:modified xsi:type="dcterms:W3CDTF">2020-05-01T07:26:18Z</dcterms:modified>
</cp:coreProperties>
</file>