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9" r:id="rId4"/>
    <p:sldId id="265" r:id="rId5"/>
    <p:sldId id="270" r:id="rId6"/>
    <p:sldId id="266" r:id="rId7"/>
    <p:sldId id="267" r:id="rId8"/>
    <p:sldId id="271" r:id="rId9"/>
    <p:sldId id="268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02FF-7836-4572-818E-23DDEC915F6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514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BFB8-C45F-4A82-B4AF-2220F633A2E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858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CC27-114A-40B1-BE9D-BE43F10E3C6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100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9917-7E2E-4BF1-A3F3-C3CBD190C0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476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FA66E-F986-4FDC-BE09-9AFDB77845A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310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1BFB-792C-4298-BD77-2F2D3757AC3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283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B336-86A9-46B9-BDCF-253D211F075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196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BBAF-BC84-4C86-B12D-C32FFF50D89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164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C4AC-A147-4840-8F53-151507EEAF0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611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82C-B828-49F2-8570-9155D635D76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84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252E-2B3F-4306-BD94-8B9DBCE753C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261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F8BC1-036C-4B7F-A38C-6C622B309BF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31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443장 아침햇살비칠때</dc:title>
  <dc:creator>김창운</dc:creator>
  <cp:lastModifiedBy>seongdae</cp:lastModifiedBy>
  <cp:revision>32</cp:revision>
  <dcterms:created xsi:type="dcterms:W3CDTF">2012-08-30T03:18:24Z</dcterms:created>
  <dcterms:modified xsi:type="dcterms:W3CDTF">2020-05-01T07:26:25Z</dcterms:modified>
</cp:coreProperties>
</file>