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AF33-2BE8-4B8E-833F-F96153BD8A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07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97FD-74B8-4678-8ED4-1A03D7F52B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8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3F5D-5017-4B4C-B1B0-2F7B23340B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5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6239-8A5E-4210-B14F-A6B33F6F91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699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17DB8-1021-4B8F-84CB-B20FA7CA2A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508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36C3-D279-45F6-BB0A-B9E895459F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89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4A1-5D8A-4387-8E4C-F5A258C471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646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804B-D33A-48F6-9D98-18527211A3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4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A58A-09DD-40B9-A9AA-9D8BD63CCF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66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F9723-09CA-4B06-95A4-C3F301E2AC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90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5A9C-CCD8-46B7-A2D9-21D9AFE687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43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B71E-0505-4B03-B200-9E215A915E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06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445장 태산을 넘어 험곡에 가도(통502)</dc:title>
  <dc:creator>김창운</dc:creator>
  <cp:lastModifiedBy>seongdae</cp:lastModifiedBy>
  <cp:revision>30</cp:revision>
  <dcterms:created xsi:type="dcterms:W3CDTF">2012-08-30T03:18:24Z</dcterms:created>
  <dcterms:modified xsi:type="dcterms:W3CDTF">2020-05-01T07:26:29Z</dcterms:modified>
</cp:coreProperties>
</file>