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D0B4-5186-476C-AF4E-B36A7A3190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222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129-6E5A-4508-8921-FF6A10A6246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7225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4D43-9258-49CB-BBF4-3BB9DFCF6DD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599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BFB4-3BE1-44E0-B0E4-B9D3CDA3916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724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194B-174B-4F3E-AB5E-6A3735609C8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462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076F4-B0C7-444B-893E-9E51E4EE45D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060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501F-E108-4B0A-BE2C-2D2BDCC14A7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76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39DA-3A5A-4CD0-BCE1-E2273A5DB4D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230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1705-6887-4664-A85B-D241ADD022D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11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51FF9-5604-4ACB-B6E3-D1210EEC404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580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1B1D-DB0B-446E-9EF7-C03B09AA488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438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FA706-4FD0-4187-8AB7-40B2CC0CD46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845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446장 주 음성 외에는(통500)</dc:title>
  <dc:creator>김창운</dc:creator>
  <cp:lastModifiedBy>seongdae</cp:lastModifiedBy>
  <cp:revision>26</cp:revision>
  <dcterms:created xsi:type="dcterms:W3CDTF">2012-08-30T03:18:24Z</dcterms:created>
  <dcterms:modified xsi:type="dcterms:W3CDTF">2020-05-01T07:26:32Z</dcterms:modified>
</cp:coreProperties>
</file>