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EB5E-FFE2-4D86-81D8-78C5710DD1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6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01C3-51F3-4688-9A14-53EA393F3D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6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60C1-AD3D-48F2-97E4-681888F872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36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5A58-9990-4AC2-A7DD-68D16F940A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7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DCE80-C7A0-4334-8B86-86477DB4C0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9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387D-90BA-4A43-AA83-830C3D607A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7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86097-F05C-4F11-B551-E1FE21291A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23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D0C-CDBF-4ADE-8D76-3E79F6EB0B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5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623-2F87-4DB0-BC25-CDFBC181CE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23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48D0-597A-4631-8003-691A65E688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42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58AD7-38FA-4674-A668-B366ECBB52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7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97B4-F99A-454E-B2E6-EAC8294174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2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447장 이 세상 끝날까지(통448)</dc:title>
  <dc:creator>김창운</dc:creator>
  <cp:lastModifiedBy>seongdae</cp:lastModifiedBy>
  <cp:revision>26</cp:revision>
  <dcterms:created xsi:type="dcterms:W3CDTF">2012-08-30T03:18:24Z</dcterms:created>
  <dcterms:modified xsi:type="dcterms:W3CDTF">2020-05-01T07:26:34Z</dcterms:modified>
</cp:coreProperties>
</file>