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0CDBE-7CB9-4AED-9644-C7DA7927CD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682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8E02-F85B-4D5A-AFB6-CCEAA37FF5D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718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05DA-6D41-4709-B1A0-49550DBE0E6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980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5F91-938F-4A4D-9941-6E117A604E1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379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B5ED9-1BD3-402E-8DE8-98470FE57A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723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0061-C3A1-4CFF-A2C2-FAABAA8CC44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638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ED42-D7EB-40FB-A9F3-16DF8C88B23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060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8053-CB93-4DFB-BF30-627BF229C4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475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8DBA-0C5F-4650-ABFA-1E3FAE4CA6A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247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A0E88-E1E9-44D2-977D-B128D769977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227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65E6-97D7-4272-B3BC-747FE51605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421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F6FF6-BD1E-4473-83F4-0171CEC4C63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93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448장 주님가신길을따라</dc:title>
  <dc:creator>김창운</dc:creator>
  <cp:lastModifiedBy>seongdae</cp:lastModifiedBy>
  <cp:revision>30</cp:revision>
  <dcterms:created xsi:type="dcterms:W3CDTF">2012-08-30T03:18:24Z</dcterms:created>
  <dcterms:modified xsi:type="dcterms:W3CDTF">2020-05-01T07:26:36Z</dcterms:modified>
</cp:coreProperties>
</file>