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5A6B-B879-446C-BB3A-CD9684BE52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7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BBB8-EB51-4D48-B997-41046D1A6B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3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C1D4-D20C-4DA3-B664-99DE1CE1E7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37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5EFE-5C45-476F-8A66-ADDB34FEFA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4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C733-44EB-4C54-8F42-07E36B0BC4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6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95B1-4219-4F60-83AA-F04126311A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1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2DE1-D9AC-431D-8F0B-76A83E6CE4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6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0E01-BAEA-445E-B8A0-3E0EF0F7AB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6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2CC-9EBB-4624-80F9-438B0ED455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4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E9-2C86-45EE-AF84-A92AE44FE2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672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F246-6AD6-4258-BD52-ADF3F79CD3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47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5908-4AE9-4188-8CB9-6D8808727A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451장 예수 영광 버리사(통504)</dc:title>
  <dc:creator>김창운</dc:creator>
  <cp:lastModifiedBy>seongdae</cp:lastModifiedBy>
  <cp:revision>25</cp:revision>
  <dcterms:created xsi:type="dcterms:W3CDTF">2012-08-30T03:18:24Z</dcterms:created>
  <dcterms:modified xsi:type="dcterms:W3CDTF">2020-05-01T07:26:43Z</dcterms:modified>
</cp:coreProperties>
</file>