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DF0-B848-43C2-B1A3-A87411F046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73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9413-6689-4B0A-A1B5-0AA513DF1C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04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4ECD-129B-425F-8F1B-C85694CE3D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68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0790-C6B1-48B2-A954-07EB8DB8E1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47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1A71-0B2E-46EE-B061-397A6D173E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2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C503-A7A7-432E-81F6-E1996AD671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809-8176-48C8-A274-3DBBC66A67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74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0140-322D-44E6-AFC0-241210258E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399-F4AC-466D-BD59-0F6B35C0BB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036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2872-D122-45DF-B4C2-3F372F890C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40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99D4-BDA7-4D3B-BDE6-E254E25719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399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9197-886F-487E-A799-A548D6B89B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73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454장 주와 같이 되기를(통508)</dc:title>
  <dc:creator>김창운</dc:creator>
  <cp:lastModifiedBy>seongdae</cp:lastModifiedBy>
  <cp:revision>30</cp:revision>
  <dcterms:created xsi:type="dcterms:W3CDTF">2012-08-30T03:18:24Z</dcterms:created>
  <dcterms:modified xsi:type="dcterms:W3CDTF">2020-05-01T07:26:51Z</dcterms:modified>
</cp:coreProperties>
</file>