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462-49C6-4F1E-8F64-A273361468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248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134F-7EEC-4685-8C7B-FF6FB65C2E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4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7CCD-BE44-4F8D-82AF-F70ECE16EA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66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FE9E-3576-44DA-9C84-951526A81E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104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48DD-C162-4DFB-8458-74BD4666B5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424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371F-3395-42BA-B70D-A18F3E7CB2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11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9CE-244F-419D-93FD-5B4F0BE085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07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24A-32A1-47FB-827A-4F6D479296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0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4A9C-92BB-4CF5-A56B-C9653002ED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795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1CA6-CC7C-4286-9AA2-26A0B3E41D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10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9CC5-BFB5-4375-A805-6069CF87AF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56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4B528-E4EE-420B-8E49-9DF82FD38E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30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456장 거친 세상에서 실패하거든(통509)</dc:title>
  <dc:creator>김창운</dc:creator>
  <cp:lastModifiedBy>seongdae</cp:lastModifiedBy>
  <cp:revision>26</cp:revision>
  <dcterms:created xsi:type="dcterms:W3CDTF">2012-08-30T03:18:24Z</dcterms:created>
  <dcterms:modified xsi:type="dcterms:W3CDTF">2020-05-01T07:26:56Z</dcterms:modified>
</cp:coreProperties>
</file>