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D7A2-75EA-4CA2-A0FB-2EA880ED9C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55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98C4-0F9C-440D-AD34-20B3902A72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7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C11C-6823-4780-9CC0-EE93651153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18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488F-65C1-440F-BA5A-0D8C09BA64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04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518B-03AC-476E-868F-94BF631BC9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897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585-E9CD-474A-A95B-7FCC9AF68A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1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15FA-8858-4CEB-8773-D688B0326B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4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DD8-8B5E-449E-B549-6576504852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574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D56-0AB2-477F-B8A9-04CB463A15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5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08C-8E1E-42E6-BFC4-D5D678FED7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850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A37-6616-48BA-9BE3-F5857F6BDF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42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43F0-87AB-48DC-A044-4BF1CF7935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93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457장 겟세마네 동산의(통510)</dc:title>
  <dc:creator>김창운</dc:creator>
  <cp:lastModifiedBy>seongdae</cp:lastModifiedBy>
  <cp:revision>26</cp:revision>
  <dcterms:created xsi:type="dcterms:W3CDTF">2012-08-30T03:18:24Z</dcterms:created>
  <dcterms:modified xsi:type="dcterms:W3CDTF">2020-05-01T07:26:58Z</dcterms:modified>
</cp:coreProperties>
</file>