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D2B-749D-4F76-A678-725CE81299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139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D4E3-801F-457A-9231-12A6B5CA8D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69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D6C-369A-452E-BEFE-B49EF028BC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010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488C-D762-4DE2-939B-AE5935786A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9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D90-20AD-4E9F-B027-E7D42EB235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16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F3D9-97EE-4093-A826-5DE359A2CE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772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867B-A532-410B-BA8B-9DD549D18E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1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6146-D1CE-4C5F-8988-25F96AFD55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07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BC90-3557-4305-9BE3-A05E711F6F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65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7305-1A1B-424E-A445-A8B89535B4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068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FE5D1-7AAC-4AAB-957A-0169809FB6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709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F82F-7C46-42EE-813C-534035F6AA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8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458장 너희 마음에 슬픔이 가득할때(통513)</dc:title>
  <dc:creator>김창운</dc:creator>
  <cp:lastModifiedBy>seongdae</cp:lastModifiedBy>
  <cp:revision>33</cp:revision>
  <dcterms:created xsi:type="dcterms:W3CDTF">2012-08-30T03:18:24Z</dcterms:created>
  <dcterms:modified xsi:type="dcterms:W3CDTF">2020-05-01T07:27:00Z</dcterms:modified>
</cp:coreProperties>
</file>