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FAB6-015B-4F97-8CA2-E897FA4A9D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411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071C-9589-4A4D-8CC4-266617D559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F35-019F-45E4-98C6-2FC72B3FBB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30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7716-1847-4655-BE06-A66D91C586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55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0FB-1AA2-4A90-BFE7-8FF8C1F133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174-75E0-4DE5-85BE-BD73E2B868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75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8B0-51CC-424C-A42C-2FACF900EA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56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0D1D-873D-4B88-9E79-8A9EF8BE66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7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B62B-5C5C-4AEB-AAAB-93086D1882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49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C67-E1A6-4A92-86D4-2A0629375D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7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5310-BDDE-4209-A3B0-D381FDC33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6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8AA4-E4C2-4966-9B5E-D3050F0505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4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459장 누가 주를 따라(통514)</dc:title>
  <dc:creator>김창운</dc:creator>
  <cp:lastModifiedBy>seongdae</cp:lastModifiedBy>
  <cp:revision>32</cp:revision>
  <dcterms:created xsi:type="dcterms:W3CDTF">2012-08-30T03:18:24Z</dcterms:created>
  <dcterms:modified xsi:type="dcterms:W3CDTF">2020-05-01T07:27:03Z</dcterms:modified>
</cp:coreProperties>
</file>