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13D-F9C8-49CD-B448-106584455E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205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792C-BA79-46CC-B803-005749E55C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58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8F93-E850-4012-8A0C-050222F538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40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C8C0-2737-4B32-AB40-D2C66DB1F4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62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0F6E-CC58-45B6-87A9-195CA9EFB8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82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3985-2454-46A5-A99C-81C6891DFC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26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831-489C-48E0-92D3-A3F3DC6846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79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84F-FD5F-4BFF-97A9-8D2DC65F36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4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152-30F0-4401-9E61-3564625098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7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A6F-BA11-47C9-9595-BD2F63BBFB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8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D422-08A6-4229-A268-377F696C14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106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B4C3-28ED-4F01-A57A-44DE9C37CF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47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460장 뜻없이 무릎 꿇는(통515)</dc:title>
  <dc:creator>김창운</dc:creator>
  <cp:lastModifiedBy>seongdae</cp:lastModifiedBy>
  <cp:revision>32</cp:revision>
  <dcterms:created xsi:type="dcterms:W3CDTF">2012-08-30T03:18:24Z</dcterms:created>
  <dcterms:modified xsi:type="dcterms:W3CDTF">2020-05-01T07:27:04Z</dcterms:modified>
</cp:coreProperties>
</file>