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E6B-5DFC-4F62-8C5E-7FEB923F53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34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83AA-3943-4CAA-8A8C-257F3005ED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27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4017-F21F-4965-9C4E-6CF0C4A0DC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7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95E3-1F36-4E25-9C43-F1D9C35A6B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62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926F-D22B-4025-9F7D-1E155DB46F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158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91E-6CEA-4D85-B0CB-9F52750723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69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1A-401A-4A39-A788-922C51FFC5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463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C199-9790-4A4B-B9E6-8C44FDDD27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39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E85C-D0AB-4432-98C0-A3800ACA23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88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33B0-743A-4483-A2BF-DA00E03F3E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03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35CB-2EF0-481B-97ED-815A13B0B2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033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47E5-4C73-4178-9050-1FA0A0B577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62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461장 십자가를 질 수 있나(통519)</dc:title>
  <dc:creator>김창운</dc:creator>
  <cp:lastModifiedBy>seongdae</cp:lastModifiedBy>
  <cp:revision>30</cp:revision>
  <dcterms:created xsi:type="dcterms:W3CDTF">2012-08-30T03:18:24Z</dcterms:created>
  <dcterms:modified xsi:type="dcterms:W3CDTF">2020-05-01T07:27:07Z</dcterms:modified>
</cp:coreProperties>
</file>