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D191-6ABC-4D8E-B7B3-A8EAF6715F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D694-DBEA-4448-A96F-D04A5BDDF5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0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7CE6-34A1-4E41-880D-F294FEE162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8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962E-0275-4A73-81CF-7B23224C2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23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89F-9023-4953-BC36-EF2A0C2EFE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52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89A7-51F7-44EE-8A76-15FCA515F3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B77-22E8-4888-80DB-0BD51CA85A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4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57F4-ECB3-4133-A707-0F1E31FAD6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9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A10F-00D4-42B1-99A6-202E588E33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5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7D75-0212-443B-9D98-D802CBF28E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9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B71-B691-4F29-8124-0ACCE51527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50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690B-3849-4C03-B2FF-05693991BC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26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464장 믿음의새빛을</dc:title>
  <dc:creator>김창운</dc:creator>
  <cp:lastModifiedBy>seongdae</cp:lastModifiedBy>
  <cp:revision>30</cp:revision>
  <dcterms:created xsi:type="dcterms:W3CDTF">2012-08-30T03:18:24Z</dcterms:created>
  <dcterms:modified xsi:type="dcterms:W3CDTF">2020-05-01T07:27:14Z</dcterms:modified>
</cp:coreProperties>
</file>